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72" r:id="rId5"/>
    <p:sldId id="278" r:id="rId6"/>
    <p:sldId id="279" r:id="rId7"/>
    <p:sldId id="259" r:id="rId8"/>
    <p:sldId id="273" r:id="rId9"/>
    <p:sldId id="274" r:id="rId10"/>
    <p:sldId id="270" r:id="rId11"/>
    <p:sldId id="271" r:id="rId12"/>
    <p:sldId id="260" r:id="rId13"/>
    <p:sldId id="261" r:id="rId14"/>
    <p:sldId id="262" r:id="rId15"/>
    <p:sldId id="263" r:id="rId16"/>
    <p:sldId id="264" r:id="rId17"/>
    <p:sldId id="267" r:id="rId18"/>
    <p:sldId id="268" r:id="rId19"/>
    <p:sldId id="277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6352" autoAdjust="0"/>
  </p:normalViewPr>
  <p:slideViewPr>
    <p:cSldViewPr snapToGrid="0">
      <p:cViewPr varScale="1">
        <p:scale>
          <a:sx n="89" d="100"/>
          <a:sy n="89" d="100"/>
        </p:scale>
        <p:origin x="72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D6D2-DAEB-4D16-AF6B-E0B71AF8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C2937-E87D-40B3-85FF-0CD4DFA6C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5363-E61C-422E-B9DF-25A19ADB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F4FD-D5DC-4E0B-BF2C-B68CB900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82408-D52D-47E7-BEFE-FFC7139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C1E0-60BA-43E4-BBB2-13B0BDA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7C1E97-19C3-486D-890B-F984A087C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0D77-1BEA-4BEA-A1E3-A2C9B01D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4671-F813-43FF-9E1B-9ABB2B13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4C33-F7CA-426C-94F3-79F40D72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9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DF551-4900-4D06-83FC-BF088B072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B8A40-9CD2-4893-8FF2-4D22F54FD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3A7E-2B99-4BE8-B680-2640B012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29D52-717F-4B80-908D-903411F7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6721-BEE1-40BC-8BB3-E8BA5332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A526-20E5-4F03-8ED3-1534DD79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D2D1-9823-4D77-9C86-61D3E22B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62D6-892F-472C-9533-BD9243F6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90284-14F2-49B3-9089-DAD61703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49B2F-F632-430F-A20B-DF19250B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E6FD-B952-4046-B2D2-70DFC2C5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5FAB7-541F-4884-98DE-E76B4F9EE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8649D-453E-4C5A-B9E3-34647F56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3F37-BCC9-48C1-91F8-2746919C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8BFFF-134E-4DCE-9DB5-03C17301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4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CB04-5C22-4693-92AA-27D1CC32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4625-E3FD-41BC-9746-CE6E5585B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A4840-997B-43AA-8CC9-D16CC0056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16A34-54A8-4102-BD70-82846FE9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A8BED-D7F1-48DE-A482-AA0BD2ED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1B58-945C-47EF-AF23-73B9919C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2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4E54-62F9-43D0-A10A-859E300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0D3B4-F92F-4DCB-848C-676BCB10A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6A11D-DC65-481A-9936-5AD8C3E4F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33222-FFDA-4C6B-83A1-3DB1A554D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17BFC-F032-4D3C-B45A-DC68D41F7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4F96E-5106-4550-9ACD-1CD7E7B8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77FA6F-365F-4F66-9FBD-BA61FEFB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081FD-3F95-4F9F-8FAA-51573010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3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2C00-B9FB-40E9-8E8E-A6976A4E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01EEC-D909-4F30-AB05-DF045443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A069F-EEBD-41A6-A931-6C290F21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F66AD-1705-4666-BCDF-E6E235EF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7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7D886-EEB7-4F7E-97CE-1520D476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B3ABC-17D4-4822-84CE-5FFDBE43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441C3-0FE5-414F-A999-4020FD81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9162-0843-40F5-A114-18A17426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EF1B-2AF6-46FA-A6EF-20A284CC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ED265-3636-4CB9-89B1-8B519D6EB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F5E1C-1257-43C6-8FF9-4A5F7F27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CB831-C2D4-4206-AFDA-DCCDD5B2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DC159-1627-4A22-B913-07DEB5FD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BC0A-7E51-4271-AA55-74B129C0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77071-0FD0-45F6-B69E-10CC6CE66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E15E-D498-41CD-B12A-D49FD7598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DE2F-6B65-47C7-BEAC-CFD0972A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3B3C-EE82-47C2-9DD4-743384A6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67D51-6F76-4BD6-AC88-736B18D6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FA8EA-0D72-491F-85FA-DCC7EEC0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A8F6A-E97F-4F46-B36F-FE31B531E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C21EA-A948-4ECC-A066-836243854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67CB-B3AE-4DB4-9EF3-563B095EF6C6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01DC-A7AD-4F18-AD94-5F4CFB861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B3D9-912A-42EE-A5FD-851B1D95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8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A5310-E591-4DC1-84A4-8F90476A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11" t="9091" r="3823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1DDB-678B-4691-949F-6043E7EE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87779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COVID19 in the US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11ABB-0342-46D5-8C0A-6AA6E885E43F}"/>
              </a:ext>
            </a:extLst>
          </p:cNvPr>
          <p:cNvSpPr txBox="1"/>
          <p:nvPr/>
        </p:nvSpPr>
        <p:spPr>
          <a:xfrm flipH="1">
            <a:off x="3216431" y="5052951"/>
            <a:ext cx="381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</a:t>
            </a:r>
          </a:p>
        </p:txBody>
      </p:sp>
    </p:spTree>
    <p:extLst>
      <p:ext uri="{BB962C8B-B14F-4D97-AF65-F5344CB8AC3E}">
        <p14:creationId xmlns:p14="http://schemas.microsoft.com/office/powerpoint/2010/main" val="37557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DA4FC0-0843-4A12-8DA1-07966B48F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690" y="524713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7EB0BB-B47C-453A-A061-4565354B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04BDE2DB-BD3E-479E-94BF-008A25692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46" t="27480" r="28092" b="11687"/>
          <a:stretch/>
        </p:blipFill>
        <p:spPr>
          <a:xfrm>
            <a:off x="12836" y="0"/>
            <a:ext cx="1251819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E4C59-360F-493A-87E5-9BBE22B68C8A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>
                <a:solidFill>
                  <a:srgbClr val="FF0000"/>
                </a:solidFill>
                <a:effectLst/>
                <a:latin typeface="Slack-Lato"/>
              </a:rPr>
              <a:t>March 18,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Ship travel cruise tourism travel icon png ship png ship icon download  number: #357 - Daily updated free icons and png images for yo… | Travel icon,  Cruise, Tourism">
            <a:extLst>
              <a:ext uri="{FF2B5EF4-FFF2-40B4-BE49-F238E27FC236}">
                <a16:creationId xmlns:a16="http://schemas.microsoft.com/office/drawing/2014/main" id="{6DF8E56E-CD60-4E23-AA3F-C95BF2EB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6" y="1690688"/>
            <a:ext cx="837270" cy="8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45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A62BA95-90FB-4680-9414-2DD09774E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21875" r="24942" b="20625"/>
          <a:stretch/>
        </p:blipFill>
        <p:spPr>
          <a:xfrm>
            <a:off x="0" y="0"/>
            <a:ext cx="1292087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4DB2C-D57D-4627-BEB7-5D349CD7B11E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Slack-Lato"/>
              </a:rPr>
              <a:t>April 29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0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D71F7257-2DB7-4586-9956-521D4014F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1735" r="26055" b="20974"/>
          <a:stretch/>
        </p:blipFill>
        <p:spPr>
          <a:xfrm>
            <a:off x="0" y="-7144"/>
            <a:ext cx="130426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B9BD2-448E-452D-8424-52F2B6F9B257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May 27,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46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27C895A-43C1-4A8D-AAFD-A0A3241B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18626" r="27662" b="22832"/>
          <a:stretch/>
        </p:blipFill>
        <p:spPr>
          <a:xfrm>
            <a:off x="0" y="0"/>
            <a:ext cx="1255673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827F74-0A2B-46B1-A884-79FF7365BD99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June 24,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8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2332F1F-6F1E-4E27-B8C0-4B7D615AE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19667" r="28867" b="21791"/>
          <a:stretch/>
        </p:blipFill>
        <p:spPr>
          <a:xfrm>
            <a:off x="0" y="0"/>
            <a:ext cx="126055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D31E59-D001-4825-AEC3-5D761F0FDA07}"/>
              </a:ext>
            </a:extLst>
          </p:cNvPr>
          <p:cNvSpPr txBox="1"/>
          <p:nvPr/>
        </p:nvSpPr>
        <p:spPr>
          <a:xfrm>
            <a:off x="478630" y="5293519"/>
            <a:ext cx="29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October 28,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481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16D5963D-3E4B-4E4B-A32C-641DBD8F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426" y="2148225"/>
            <a:ext cx="588795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7CEBDB-F02A-49D0-A9A5-C19E48EC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0" y="2074067"/>
            <a:ext cx="60503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A32D38-DAA2-4C9F-AA7A-2D7FB9B24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291750"/>
              </p:ext>
            </p:extLst>
          </p:nvPr>
        </p:nvGraphicFramePr>
        <p:xfrm>
          <a:off x="902654" y="247235"/>
          <a:ext cx="9969207" cy="158259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32747">
                  <a:extLst>
                    <a:ext uri="{9D8B030D-6E8A-4147-A177-3AD203B41FA5}">
                      <a16:colId xmlns:a16="http://schemas.microsoft.com/office/drawing/2014/main" val="575658584"/>
                    </a:ext>
                  </a:extLst>
                </a:gridCol>
                <a:gridCol w="1405041">
                  <a:extLst>
                    <a:ext uri="{9D8B030D-6E8A-4147-A177-3AD203B41FA5}">
                      <a16:colId xmlns:a16="http://schemas.microsoft.com/office/drawing/2014/main" val="3159907727"/>
                    </a:ext>
                  </a:extLst>
                </a:gridCol>
                <a:gridCol w="1813484">
                  <a:extLst>
                    <a:ext uri="{9D8B030D-6E8A-4147-A177-3AD203B41FA5}">
                      <a16:colId xmlns:a16="http://schemas.microsoft.com/office/drawing/2014/main" val="1124552118"/>
                    </a:ext>
                  </a:extLst>
                </a:gridCol>
                <a:gridCol w="2091224">
                  <a:extLst>
                    <a:ext uri="{9D8B030D-6E8A-4147-A177-3AD203B41FA5}">
                      <a16:colId xmlns:a16="http://schemas.microsoft.com/office/drawing/2014/main" val="1950682298"/>
                    </a:ext>
                  </a:extLst>
                </a:gridCol>
                <a:gridCol w="2278090">
                  <a:extLst>
                    <a:ext uri="{9D8B030D-6E8A-4147-A177-3AD203B41FA5}">
                      <a16:colId xmlns:a16="http://schemas.microsoft.com/office/drawing/2014/main" val="2350529158"/>
                    </a:ext>
                  </a:extLst>
                </a:gridCol>
                <a:gridCol w="1248621">
                  <a:extLst>
                    <a:ext uri="{9D8B030D-6E8A-4147-A177-3AD203B41FA5}">
                      <a16:colId xmlns:a16="http://schemas.microsoft.com/office/drawing/2014/main" val="448188941"/>
                    </a:ext>
                  </a:extLst>
                </a:gridCol>
              </a:tblGrid>
              <a:tr h="651655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</a:t>
                      </a:r>
                    </a:p>
                    <a:p>
                      <a:pPr algn="ctr"/>
                      <a:r>
                        <a:rPr lang="en-US" dirty="0"/>
                        <a:t> in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 Area(Sq. Mi.)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</a:t>
                      </a:r>
                    </a:p>
                    <a:p>
                      <a:pPr algn="ctr"/>
                      <a:r>
                        <a:rPr lang="en-US" dirty="0"/>
                        <a:t>in Land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04979"/>
                  </a:ext>
                </a:extLst>
              </a:tr>
              <a:tr h="377546"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37,332,138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</a:t>
                      </a:r>
                    </a:p>
                    <a:p>
                      <a:pPr algn="ctr"/>
                      <a:r>
                        <a:rPr lang="en-US" dirty="0"/>
                        <a:t>8.3 million more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155,779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TX</a:t>
                      </a:r>
                    </a:p>
                    <a:p>
                      <a:pPr algn="ctr"/>
                      <a:r>
                        <a:rPr lang="en-US" dirty="0"/>
                        <a:t>105K Sq. Mi. more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444843"/>
                  </a:ext>
                </a:extLst>
              </a:tr>
              <a:tr h="553390">
                <a:tc>
                  <a:txBody>
                    <a:bodyPr/>
                    <a:lstStyle/>
                    <a:p>
                      <a:r>
                        <a:rPr lang="en-US" dirty="0"/>
                        <a:t>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28,995,881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261,267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220023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34C610A-6C59-4FE9-90EA-7BAE2AE26E5A}"/>
              </a:ext>
            </a:extLst>
          </p:cNvPr>
          <p:cNvGrpSpPr/>
          <p:nvPr/>
        </p:nvGrpSpPr>
        <p:grpSpPr>
          <a:xfrm>
            <a:off x="4821419" y="3969728"/>
            <a:ext cx="1437007" cy="1072924"/>
            <a:chOff x="4821419" y="3969728"/>
            <a:chExt cx="1437007" cy="107292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A6DFEFC-554A-47A1-9789-D3004FC68DDC}"/>
                </a:ext>
              </a:extLst>
            </p:cNvPr>
            <p:cNvSpPr/>
            <p:nvPr/>
          </p:nvSpPr>
          <p:spPr>
            <a:xfrm>
              <a:off x="5133545" y="4506871"/>
              <a:ext cx="542925" cy="53578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C2714B-D43C-405C-88CC-3445C6F157FB}"/>
                </a:ext>
              </a:extLst>
            </p:cNvPr>
            <p:cNvSpPr txBox="1"/>
            <p:nvPr/>
          </p:nvSpPr>
          <p:spPr>
            <a:xfrm>
              <a:off x="4821419" y="3969728"/>
              <a:ext cx="14370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San Francisco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C64F2AF-95ED-4F9B-B3B3-AEC019C7AF52}"/>
                </a:ext>
              </a:extLst>
            </p:cNvPr>
            <p:cNvSpPr/>
            <p:nvPr/>
          </p:nvSpPr>
          <p:spPr>
            <a:xfrm rot="7834914">
              <a:off x="5408844" y="4477090"/>
              <a:ext cx="296883" cy="595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3E70404C-6593-4A8F-90AC-9E1A45B6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1" y="584596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3F25A70D-F798-45E8-A7AD-C81B447B3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30987" y="5818102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4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189683F-C959-49EB-BDC6-C74775B6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" y="1357318"/>
            <a:ext cx="5808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576CF6-68B6-4379-916A-98FB41FE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09" y="1407323"/>
            <a:ext cx="5649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4EEAC9D9-51DC-4C71-BE54-D03917D45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" y="597762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68BCF29B-4C00-4FA7-B00F-93ACDD2D6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44935" y="5998835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6D2350B-4105-4C5B-8973-BEBFD155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742157"/>
          </a:xfrm>
        </p:spPr>
        <p:txBody>
          <a:bodyPr/>
          <a:lstStyle/>
          <a:p>
            <a:r>
              <a:rPr lang="en-US" dirty="0"/>
              <a:t>Counties by Population Size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0B077A-54A5-44E1-9004-0852C3228D63}"/>
              </a:ext>
            </a:extLst>
          </p:cNvPr>
          <p:cNvGrpSpPr/>
          <p:nvPr/>
        </p:nvGrpSpPr>
        <p:grpSpPr>
          <a:xfrm>
            <a:off x="6096000" y="1357318"/>
            <a:ext cx="5803109" cy="3511565"/>
            <a:chOff x="6096000" y="1357318"/>
            <a:chExt cx="5803109" cy="35115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0335F8-94EB-40EE-85B9-AA11F50365CF}"/>
                </a:ext>
              </a:extLst>
            </p:cNvPr>
            <p:cNvSpPr/>
            <p:nvPr/>
          </p:nvSpPr>
          <p:spPr>
            <a:xfrm>
              <a:off x="6096000" y="1502567"/>
              <a:ext cx="1002542" cy="3366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A7850A-2559-401C-BCB0-E0CCE1EEABCC}"/>
                </a:ext>
              </a:extLst>
            </p:cNvPr>
            <p:cNvSpPr/>
            <p:nvPr/>
          </p:nvSpPr>
          <p:spPr>
            <a:xfrm>
              <a:off x="6707981" y="1357318"/>
              <a:ext cx="5191128" cy="3214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AC9783DA-E4AE-4FF1-A700-40755EC89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88" y="1407323"/>
            <a:ext cx="5966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BA2A36-BD76-4458-B4B7-F5890445056A}"/>
              </a:ext>
            </a:extLst>
          </p:cNvPr>
          <p:cNvCxnSpPr/>
          <p:nvPr/>
        </p:nvCxnSpPr>
        <p:spPr>
          <a:xfrm>
            <a:off x="3236025" y="1678781"/>
            <a:ext cx="0" cy="287540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802063-60E0-4A39-94EC-F4A467075E3F}"/>
              </a:ext>
            </a:extLst>
          </p:cNvPr>
          <p:cNvCxnSpPr/>
          <p:nvPr/>
        </p:nvCxnSpPr>
        <p:spPr>
          <a:xfrm>
            <a:off x="9042640" y="1748022"/>
            <a:ext cx="0" cy="287540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15AF4EC-5F56-4B57-9D2B-BAFBA1FC54B3}"/>
              </a:ext>
            </a:extLst>
          </p:cNvPr>
          <p:cNvSpPr txBox="1"/>
          <p:nvPr/>
        </p:nvSpPr>
        <p:spPr>
          <a:xfrm>
            <a:off x="1606059" y="2998519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Rural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CBF44-6D36-4D8A-A5F8-93E8B31FAFA9}"/>
              </a:ext>
            </a:extLst>
          </p:cNvPr>
          <p:cNvSpPr txBox="1"/>
          <p:nvPr/>
        </p:nvSpPr>
        <p:spPr>
          <a:xfrm>
            <a:off x="7191944" y="2985670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1AAE6-A916-4A9A-9F11-0BDEFB0066F6}"/>
              </a:ext>
            </a:extLst>
          </p:cNvPr>
          <p:cNvSpPr txBox="1"/>
          <p:nvPr/>
        </p:nvSpPr>
        <p:spPr>
          <a:xfrm>
            <a:off x="3687007" y="2998413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Urban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9C5A4-2F52-4184-8128-F9E44B42272F}"/>
              </a:ext>
            </a:extLst>
          </p:cNvPr>
          <p:cNvSpPr txBox="1"/>
          <p:nvPr/>
        </p:nvSpPr>
        <p:spPr>
          <a:xfrm>
            <a:off x="9919644" y="3004525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Urban</a:t>
            </a:r>
          </a:p>
        </p:txBody>
      </p:sp>
    </p:spTree>
    <p:extLst>
      <p:ext uri="{BB962C8B-B14F-4D97-AF65-F5344CB8AC3E}">
        <p14:creationId xmlns:p14="http://schemas.microsoft.com/office/powerpoint/2010/main" val="39531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9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588E6-0ADA-41AB-B087-1607B80F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4" y="586317"/>
            <a:ext cx="10129211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0EE30-4B38-4A6B-A159-9B25C709470C}"/>
              </a:ext>
            </a:extLst>
          </p:cNvPr>
          <p:cNvSpPr txBox="1"/>
          <p:nvPr/>
        </p:nvSpPr>
        <p:spPr>
          <a:xfrm>
            <a:off x="5286375" y="914400"/>
            <a:ext cx="44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Codic19 Cases Per Capita, 11/8/2020</a:t>
            </a:r>
          </a:p>
        </p:txBody>
      </p:sp>
    </p:spTree>
    <p:extLst>
      <p:ext uri="{BB962C8B-B14F-4D97-AF65-F5344CB8AC3E}">
        <p14:creationId xmlns:p14="http://schemas.microsoft.com/office/powerpoint/2010/main" val="267670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340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9384C-FF29-4C5A-B4AD-A56A4E4B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71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E603-BCD2-4EF1-93AC-12CC029D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C7C0-469A-4B39-9F32-E6A9AA299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17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934-4BA4-48F2-B3F8-33DD6D1E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would do different 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F61E3-6682-488B-8556-069033DBF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5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4AF4-3AD8-4668-BC5B-C59E4CC5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768" y="268916"/>
            <a:ext cx="8512970" cy="3417259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Do rates of covid19 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differ based on local policies implemented?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E753F-F402-4936-ADC4-7965E8C7EF39}"/>
              </a:ext>
            </a:extLst>
          </p:cNvPr>
          <p:cNvSpPr txBox="1"/>
          <p:nvPr/>
        </p:nvSpPr>
        <p:spPr>
          <a:xfrm>
            <a:off x="2456213" y="5557550"/>
            <a:ext cx="7279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Comparison between California and Texas</a:t>
            </a:r>
          </a:p>
        </p:txBody>
      </p:sp>
      <p:pic>
        <p:nvPicPr>
          <p:cNvPr id="307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8EC1FAF4-87F4-4AEB-96EE-46ADD09C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3314700"/>
            <a:ext cx="3118146" cy="19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C996A958-3E02-451F-9676-79990F4EA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8686801" y="3127634"/>
            <a:ext cx="3267074" cy="212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8EEBF-05E5-4419-BFD7-8B7997D8D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2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9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82AA6B-A7DA-4E2C-B000-F0524BB39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25415"/>
            <a:ext cx="10905066" cy="52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5B4D47-40D3-4B22-A347-D4198960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70890"/>
            <a:ext cx="10905066" cy="531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46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904-707A-40A6-B83F-12368A92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AF85-B212-4BC2-B014-CACE92C5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 Hopkins University Covid19 data</a:t>
            </a:r>
          </a:p>
          <a:p>
            <a:r>
              <a:rPr lang="en-US" dirty="0"/>
              <a:t>NY Times</a:t>
            </a:r>
          </a:p>
          <a:p>
            <a:r>
              <a:rPr lang="en-US" dirty="0"/>
              <a:t>CA and TX Health Government websites (policy implementation)</a:t>
            </a:r>
          </a:p>
        </p:txBody>
      </p:sp>
    </p:spTree>
    <p:extLst>
      <p:ext uri="{BB962C8B-B14F-4D97-AF65-F5344CB8AC3E}">
        <p14:creationId xmlns:p14="http://schemas.microsoft.com/office/powerpoint/2010/main" val="259923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1E52-65E5-4B36-B4EC-618EF29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r>
              <a:rPr lang="en-US" dirty="0"/>
              <a:t>Exploratory data visualization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CEBB218-6267-4D6E-8372-E4CB15A40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84311"/>
            <a:ext cx="6746082" cy="4692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A4E00-DF29-4D35-8119-371405F0A350}"/>
              </a:ext>
            </a:extLst>
          </p:cNvPr>
          <p:cNvSpPr txBox="1"/>
          <p:nvPr/>
        </p:nvSpPr>
        <p:spPr>
          <a:xfrm>
            <a:off x="7943851" y="2305615"/>
            <a:ext cx="35242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 and TX population plotted together against cumulative Covid19 cases by 10/30/2020</a:t>
            </a:r>
          </a:p>
        </p:txBody>
      </p:sp>
    </p:spTree>
    <p:extLst>
      <p:ext uri="{BB962C8B-B14F-4D97-AF65-F5344CB8AC3E}">
        <p14:creationId xmlns:p14="http://schemas.microsoft.com/office/powerpoint/2010/main" val="219006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C898B84E-F24D-4B76-8524-2AEE8221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868" y="833674"/>
            <a:ext cx="40767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33C3A75-60E5-4EC5-B9CD-A64981CE9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68" y="769705"/>
            <a:ext cx="40100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BAD1145-5C70-44B5-A5A7-16E626ED5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328" y="3876304"/>
            <a:ext cx="41338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0C1B00-821E-46F8-86EF-40ACED7E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96" y="3857308"/>
            <a:ext cx="41338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91E52-65E5-4B36-B4EC-618EF29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48" y="1817"/>
            <a:ext cx="11072225" cy="79504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CA and TX population plotted together against cumulative Covid19 cases by Dates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A6AF1D-CE12-4974-A558-3AA47BC4332A}"/>
              </a:ext>
            </a:extLst>
          </p:cNvPr>
          <p:cNvCxnSpPr/>
          <p:nvPr/>
        </p:nvCxnSpPr>
        <p:spPr>
          <a:xfrm>
            <a:off x="5954330" y="1016625"/>
            <a:ext cx="0" cy="572456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66A61-1451-497E-8FEB-FC2EC3AEBAB0}"/>
              </a:ext>
            </a:extLst>
          </p:cNvPr>
          <p:cNvCxnSpPr>
            <a:cxnSpLocks/>
          </p:cNvCxnSpPr>
          <p:nvPr/>
        </p:nvCxnSpPr>
        <p:spPr>
          <a:xfrm flipH="1" flipV="1">
            <a:off x="273133" y="3766089"/>
            <a:ext cx="11589043" cy="3347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ADD973-7F5C-4DBE-96FA-66D6F05BEB10}"/>
              </a:ext>
            </a:extLst>
          </p:cNvPr>
          <p:cNvSpPr txBox="1"/>
          <p:nvPr/>
        </p:nvSpPr>
        <p:spPr>
          <a:xfrm>
            <a:off x="3550722" y="268382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April 1,2020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FCD3-9D83-448A-8F64-6F3A15B93C8D}"/>
              </a:ext>
            </a:extLst>
          </p:cNvPr>
          <p:cNvSpPr txBox="1"/>
          <p:nvPr/>
        </p:nvSpPr>
        <p:spPr>
          <a:xfrm>
            <a:off x="9278587" y="268382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May 1,2020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6B1DB-2F72-4DBC-8111-197F1C9D2C2E}"/>
              </a:ext>
            </a:extLst>
          </p:cNvPr>
          <p:cNvSpPr txBox="1"/>
          <p:nvPr/>
        </p:nvSpPr>
        <p:spPr>
          <a:xfrm>
            <a:off x="3550722" y="571896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June 30,2020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DD3BFA-5E43-498B-B9AA-D102623E6274}"/>
              </a:ext>
            </a:extLst>
          </p:cNvPr>
          <p:cNvSpPr txBox="1"/>
          <p:nvPr/>
        </p:nvSpPr>
        <p:spPr>
          <a:xfrm>
            <a:off x="9152332" y="5802619"/>
            <a:ext cx="191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October 30,2020</a:t>
            </a:r>
          </a:p>
        </p:txBody>
      </p:sp>
    </p:spTree>
    <p:extLst>
      <p:ext uri="{BB962C8B-B14F-4D97-AF65-F5344CB8AC3E}">
        <p14:creationId xmlns:p14="http://schemas.microsoft.com/office/powerpoint/2010/main" val="4260178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159</Words>
  <Application>Microsoft Office PowerPoint</Application>
  <PresentationFormat>Widescreen</PresentationFormat>
  <Paragraphs>49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Slack-Lato</vt:lpstr>
      <vt:lpstr>Office Theme</vt:lpstr>
      <vt:lpstr>COVID19 in the US </vt:lpstr>
      <vt:lpstr>PowerPoint Presentation</vt:lpstr>
      <vt:lpstr>Do rates of covid19  differ based on local policies implemented? </vt:lpstr>
      <vt:lpstr>PowerPoint Presentation</vt:lpstr>
      <vt:lpstr>PowerPoint Presentation</vt:lpstr>
      <vt:lpstr>PowerPoint Presentation</vt:lpstr>
      <vt:lpstr>Resources</vt:lpstr>
      <vt:lpstr>Exploratory data visualization</vt:lpstr>
      <vt:lpstr>CA and TX population plotted together against cumulative Covid19 cases by 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Counties by Population Size</vt:lpstr>
      <vt:lpstr>PowerPoint Presentation</vt:lpstr>
      <vt:lpstr>Limitations </vt:lpstr>
      <vt:lpstr>Things we would do different 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 rates of covid19  differ based on local policies implemented? </dc:title>
  <dc:creator>Shadia Duery</dc:creator>
  <cp:lastModifiedBy>Shadia Duery</cp:lastModifiedBy>
  <cp:revision>26</cp:revision>
  <dcterms:created xsi:type="dcterms:W3CDTF">2020-11-08T00:51:16Z</dcterms:created>
  <dcterms:modified xsi:type="dcterms:W3CDTF">2020-11-09T02:46:56Z</dcterms:modified>
</cp:coreProperties>
</file>